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CB2"/>
    <a:srgbClr val="4B569E"/>
    <a:srgbClr val="1530B4"/>
    <a:srgbClr val="1B8CB2"/>
    <a:srgbClr val="147FAE"/>
    <a:srgbClr val="269FB8"/>
    <a:srgbClr val="2899B6"/>
    <a:srgbClr val="188CB3"/>
    <a:srgbClr val="00C3A5"/>
    <a:srgbClr val="006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6674-EB27-994C-A905-1D122DBD1C2E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8733B-3D0B-6E4E-AE60-031C1700E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8EF0B-12BF-FB45-8F30-C3AAC4427A0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just_in_mind?utm_medium=pdf&amp;utm_source=user+persona+template&amp;utm_campaign=visibility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plus.google.com/103709402360388310917?utm_medium=pdf&amp;utm_source=user+persona+template&amp;utm_campaign=visibility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witter.com/just_in_mind?lang=es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s://www.facebook.com/justinmindprototypingtool/?utm_medium=pdf&amp;utm_source=user+persona+template&amp;utm_campaign=visibility" TargetMode="External"/><Relationship Id="rId4" Type="http://schemas.openxmlformats.org/officeDocument/2006/relationships/hyperlink" Target="https://www.justinmind.com/?utm_medium=pdf&amp;utm_source=user+persona+template&amp;utm_campaign=visibility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www.linkedin.com/company/justinmind/?utm_medium=pdf&amp;utm_source=user+persona+template&amp;utm_campaign=visibil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rtada-User-Persona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1"/>
          <a:stretch/>
        </p:blipFill>
        <p:spPr>
          <a:xfrm>
            <a:off x="1" y="0"/>
            <a:ext cx="9193156" cy="68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9054344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CHARLOTTE WALKER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27, Los Angeles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UX DESIGNER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5855753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SINGLE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TIER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mr-IN" sz="1200" baseline="30000" dirty="0">
                <a:solidFill>
                  <a:schemeClr val="bg1"/>
                </a:solidFill>
              </a:rPr>
              <a:t> </a:t>
            </a:r>
            <a:r>
              <a:rPr lang="en-GB" sz="1200" baseline="30000" dirty="0">
                <a:solidFill>
                  <a:schemeClr val="bg1"/>
                </a:solidFill>
              </a:rPr>
              <a:t>MID-LEVEL</a:t>
            </a: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8379" y="5855753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$50K</a:t>
            </a:r>
          </a:p>
          <a:p>
            <a:pPr>
              <a:lnSpc>
                <a:spcPct val="12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ARCHETYPE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>
                <a:solidFill>
                  <a:schemeClr val="bg1"/>
                </a:solidFill>
              </a:rPr>
              <a:t>PERFECTIONIST</a:t>
            </a:r>
            <a:endParaRPr lang="mr-IN" sz="1200" baseline="30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2725" y="515201"/>
            <a:ext cx="2572416" cy="200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recently started a new job as a UX design in a  mid-size bank. She moved over from the start-up world and is still getting used to all the changes, particularly the paperwork. She’s excited to bring a user-focused perspective to the design department but nervous because she’s the bank’s first UXer.</a:t>
            </a:r>
          </a:p>
          <a:p>
            <a:pPr>
              <a:lnSpc>
                <a:spcPct val="130000"/>
              </a:lnSpc>
            </a:pP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Outside of the office she’s a sports</a:t>
            </a:r>
            <a:r>
              <a:rPr lang="es-ES_tradnl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-mad psychology grad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She enjoys reading UX blogs and will sometimes go to UX-related conferences if they’re nearby. She’s also tuned into design channels like Dribbble.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Introduce user focused mentality and methods into traditional company landscape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usability of bank’s customer facing interfaces</a:t>
            </a: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Grow the UX team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51317"/>
            <a:ext cx="197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Getting buy-in for the new department’s activities</a:t>
            </a:r>
          </a:p>
          <a:p>
            <a:pPr lvl="0"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Dealing with more bureaucracy than in her old job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Communicating necessity for change to development </a:t>
            </a:r>
            <a:r>
              <a:rPr lang="es-ES_tradnl" sz="800" dirty="0">
                <a:solidFill>
                  <a:srgbClr val="7F7F7F"/>
                </a:solidFill>
              </a:rPr>
              <a:t>team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Interviewing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Empathy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Coding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“I want to help my team deliver great user experiences”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07212" y="536569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3265" y="351689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4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026" cy="6864514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flipH="1">
            <a:off x="575234" y="-59765"/>
            <a:ext cx="8581791" cy="6916807"/>
          </a:xfrm>
          <a:prstGeom prst="rtTriangle">
            <a:avLst/>
          </a:prstGeom>
          <a:solidFill>
            <a:srgbClr val="FFFFFF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rototype-communicate-and-validate@2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"/>
          <a:stretch/>
        </p:blipFill>
        <p:spPr>
          <a:xfrm>
            <a:off x="1244791" y="3510557"/>
            <a:ext cx="6640146" cy="3347443"/>
          </a:xfrm>
          <a:prstGeom prst="rect">
            <a:avLst/>
          </a:prstGeom>
        </p:spPr>
      </p:pic>
      <p:pic>
        <p:nvPicPr>
          <p:cNvPr id="11" name="Picture 10" descr="header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77" y="507817"/>
            <a:ext cx="2297164" cy="1425611"/>
          </a:xfrm>
          <a:prstGeom prst="rect">
            <a:avLst/>
          </a:prstGeom>
        </p:spPr>
      </p:pic>
      <p:pic>
        <p:nvPicPr>
          <p:cNvPr id="20" name="Picture 19" descr="Objeto inteligente vectorial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00" y="2539994"/>
            <a:ext cx="198628" cy="165139"/>
          </a:xfrm>
          <a:prstGeom prst="rect">
            <a:avLst/>
          </a:prstGeom>
        </p:spPr>
      </p:pic>
      <p:pic>
        <p:nvPicPr>
          <p:cNvPr id="10" name="Picture 9" descr="twitter-icon.pn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54" y="2304430"/>
            <a:ext cx="432247" cy="432247"/>
          </a:xfrm>
          <a:prstGeom prst="rect">
            <a:avLst/>
          </a:prstGeom>
        </p:spPr>
      </p:pic>
      <p:pic>
        <p:nvPicPr>
          <p:cNvPr id="12" name="Picture 11" descr="facebook-icon.pn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72" y="2304430"/>
            <a:ext cx="432247" cy="432247"/>
          </a:xfrm>
          <a:prstGeom prst="rect">
            <a:avLst/>
          </a:prstGeom>
        </p:spPr>
      </p:pic>
      <p:pic>
        <p:nvPicPr>
          <p:cNvPr id="22" name="Picture 21" descr="googleplus-icon.png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96" y="2304430"/>
            <a:ext cx="432247" cy="432247"/>
          </a:xfrm>
          <a:prstGeom prst="rect">
            <a:avLst/>
          </a:prstGeom>
        </p:spPr>
      </p:pic>
      <p:pic>
        <p:nvPicPr>
          <p:cNvPr id="26" name="Picture 25" descr="linkedin-icon.png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88" y="2297950"/>
            <a:ext cx="432247" cy="4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224</Words>
  <Application>Microsoft Office PowerPoint</Application>
  <PresentationFormat>On-screen Show (4:3)</PresentationFormat>
  <Paragraphs>62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Georgia</vt:lpstr>
      <vt:lpstr>Mangal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</dc:creator>
  <cp:lastModifiedBy>Cassandra Naji</cp:lastModifiedBy>
  <cp:revision>50</cp:revision>
  <dcterms:created xsi:type="dcterms:W3CDTF">2017-06-29T07:13:46Z</dcterms:created>
  <dcterms:modified xsi:type="dcterms:W3CDTF">2018-08-09T14:59:51Z</dcterms:modified>
</cp:coreProperties>
</file>